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</p:sldIdLst>
  <p:sldSz cx="9144000" cy="6858000" type="screen4x3"/>
  <p:notesSz cx="6858000" cy="9144000"/>
  <p:defaultTextStyle>
    <a:defPPr>
      <a:defRPr lang="lt-L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08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lt-LT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lt-LT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2915D-7A4E-4E2D-A2E9-B47822F4CC5B}" type="datetimeFigureOut">
              <a:rPr lang="lt-LT" smtClean="0"/>
              <a:t>2011.04.24</a:t>
            </a:fld>
            <a:endParaRPr lang="lt-L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AC76E9-6D6D-470A-BCDA-45BBAC19D605}" type="slidenum">
              <a:rPr lang="lt-LT" smtClean="0"/>
              <a:t>‹#›</a:t>
            </a:fld>
            <a:endParaRPr lang="lt-LT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lt-LT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lt-LT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2915D-7A4E-4E2D-A2E9-B47822F4CC5B}" type="datetimeFigureOut">
              <a:rPr lang="lt-LT" smtClean="0"/>
              <a:t>2011.04.24</a:t>
            </a:fld>
            <a:endParaRPr lang="lt-L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AC76E9-6D6D-470A-BCDA-45BBAC19D605}" type="slidenum">
              <a:rPr lang="lt-LT" smtClean="0"/>
              <a:t>‹#›</a:t>
            </a:fld>
            <a:endParaRPr lang="lt-L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lt-LT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2915D-7A4E-4E2D-A2E9-B47822F4CC5B}" type="datetimeFigureOut">
              <a:rPr lang="lt-LT" smtClean="0"/>
              <a:t>2011.04.24</a:t>
            </a:fld>
            <a:endParaRPr lang="lt-L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AC76E9-6D6D-470A-BCDA-45BBAC19D605}" type="slidenum">
              <a:rPr lang="lt-LT" smtClean="0"/>
              <a:t>‹#›</a:t>
            </a:fld>
            <a:endParaRPr lang="lt-LT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lt-LT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lt-LT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lt-LT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2915D-7A4E-4E2D-A2E9-B47822F4CC5B}" type="datetimeFigureOut">
              <a:rPr lang="lt-LT" smtClean="0"/>
              <a:t>2011.04.24</a:t>
            </a:fld>
            <a:endParaRPr lang="lt-L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AC76E9-6D6D-470A-BCDA-45BBAC19D605}" type="slidenum">
              <a:rPr lang="lt-LT" smtClean="0"/>
              <a:t>‹#›</a:t>
            </a:fld>
            <a:endParaRPr lang="lt-L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lt-LT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lt-LT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lt-LT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2915D-7A4E-4E2D-A2E9-B47822F4CC5B}" type="datetimeFigureOut">
              <a:rPr lang="lt-LT" smtClean="0"/>
              <a:t>2011.04.24</a:t>
            </a:fld>
            <a:endParaRPr lang="lt-L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AC76E9-6D6D-470A-BCDA-45BBAC19D605}" type="slidenum">
              <a:rPr lang="lt-LT" smtClean="0"/>
              <a:t>‹#›</a:t>
            </a:fld>
            <a:endParaRPr lang="lt-L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lt-LT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2915D-7A4E-4E2D-A2E9-B47822F4CC5B}" type="datetimeFigureOut">
              <a:rPr lang="lt-LT" smtClean="0"/>
              <a:t>2011.04.24</a:t>
            </a:fld>
            <a:endParaRPr lang="lt-L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AC76E9-6D6D-470A-BCDA-45BBAC19D605}" type="slidenum">
              <a:rPr lang="lt-LT" smtClean="0"/>
              <a:t>‹#›</a:t>
            </a:fld>
            <a:endParaRPr lang="lt-L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2915D-7A4E-4E2D-A2E9-B47822F4CC5B}" type="datetimeFigureOut">
              <a:rPr lang="lt-LT" smtClean="0"/>
              <a:t>2011.04.24</a:t>
            </a:fld>
            <a:endParaRPr lang="lt-L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AC76E9-6D6D-470A-BCDA-45BBAC19D605}" type="slidenum">
              <a:rPr lang="lt-LT" smtClean="0"/>
              <a:t>‹#›</a:t>
            </a:fld>
            <a:endParaRPr lang="lt-L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lt-LT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lt-LT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2915D-7A4E-4E2D-A2E9-B47822F4CC5B}" type="datetimeFigureOut">
              <a:rPr lang="lt-LT" smtClean="0"/>
              <a:t>2011.04.24</a:t>
            </a:fld>
            <a:endParaRPr lang="lt-L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AC76E9-6D6D-470A-BCDA-45BBAC19D605}" type="slidenum">
              <a:rPr lang="lt-LT" smtClean="0"/>
              <a:t>‹#›</a:t>
            </a:fld>
            <a:endParaRPr lang="lt-LT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lt-LT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lt-LT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2915D-7A4E-4E2D-A2E9-B47822F4CC5B}" type="datetimeFigureOut">
              <a:rPr lang="lt-LT" smtClean="0"/>
              <a:t>2011.04.24</a:t>
            </a:fld>
            <a:endParaRPr lang="lt-L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AC76E9-6D6D-470A-BCDA-45BBAC19D605}" type="slidenum">
              <a:rPr lang="lt-LT" smtClean="0"/>
              <a:t>‹#›</a:t>
            </a:fld>
            <a:endParaRPr lang="lt-LT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lt-LT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lt-LT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2915D-7A4E-4E2D-A2E9-B47822F4CC5B}" type="datetimeFigureOut">
              <a:rPr lang="lt-LT" smtClean="0"/>
              <a:t>2011.04.24</a:t>
            </a:fld>
            <a:endParaRPr lang="lt-L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AC76E9-6D6D-470A-BCDA-45BBAC19D605}" type="slidenum">
              <a:rPr lang="lt-LT" smtClean="0"/>
              <a:t>‹#›</a:t>
            </a:fld>
            <a:endParaRPr lang="lt-L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lt-LT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lt-LT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2915D-7A4E-4E2D-A2E9-B47822F4CC5B}" type="datetimeFigureOut">
              <a:rPr lang="lt-LT" smtClean="0"/>
              <a:t>2011.04.24</a:t>
            </a:fld>
            <a:endParaRPr lang="lt-L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AC76E9-6D6D-470A-BCDA-45BBAC19D605}" type="slidenum">
              <a:rPr lang="lt-LT" smtClean="0"/>
              <a:t>‹#›</a:t>
            </a:fld>
            <a:endParaRPr lang="lt-L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lt-LT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lt-LT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92915D-7A4E-4E2D-A2E9-B47822F4CC5B}" type="datetimeFigureOut">
              <a:rPr lang="lt-LT" smtClean="0"/>
              <a:t>2011.04.24</a:t>
            </a:fld>
            <a:endParaRPr lang="lt-L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lt-L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AC76E9-6D6D-470A-BCDA-45BBAC19D605}" type="slidenum">
              <a:rPr lang="lt-LT" smtClean="0"/>
              <a:t>‹#›</a:t>
            </a:fld>
            <a:endParaRPr lang="lt-LT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lt-L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mall_pp_gr_el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43300" y="1562100"/>
            <a:ext cx="5600700" cy="52959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lt-LT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lt-LT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BOE IPR">
      <a:dk1>
        <a:sysClr val="windowText" lastClr="000000"/>
      </a:dk1>
      <a:lt1>
        <a:sysClr val="window" lastClr="FFFFFF"/>
      </a:lt1>
      <a:dk2>
        <a:srgbClr val="262626"/>
      </a:dk2>
      <a:lt2>
        <a:srgbClr val="EEECE1"/>
      </a:lt2>
      <a:accent1>
        <a:srgbClr val="0F243E"/>
      </a:accent1>
      <a:accent2>
        <a:srgbClr val="C0504D"/>
      </a:accent2>
      <a:accent3>
        <a:srgbClr val="9BBB59"/>
      </a:accent3>
      <a:accent4>
        <a:srgbClr val="31859B"/>
      </a:accent4>
      <a:accent5>
        <a:srgbClr val="4BACC6"/>
      </a:accent5>
      <a:accent6>
        <a:srgbClr val="95B3D7"/>
      </a:accent6>
      <a:hlink>
        <a:srgbClr val="196D45"/>
      </a:hlink>
      <a:folHlink>
        <a:srgbClr val="208C59"/>
      </a:folHlink>
    </a:clrScheme>
    <a:fontScheme name="OBOE IPR powerpoint">
      <a:majorFont>
        <a:latin typeface="TitilliumText22L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0</Words>
  <Application>Microsoft Office PowerPoint</Application>
  <PresentationFormat>On-screen Show (4:3)</PresentationFormat>
  <Paragraphs>0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Slide 1</vt:lpstr>
    </vt:vector>
  </TitlesOfParts>
  <Company>TURBO A.Ş.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ievute</dc:creator>
  <cp:lastModifiedBy>ievute</cp:lastModifiedBy>
  <cp:revision>2</cp:revision>
  <dcterms:created xsi:type="dcterms:W3CDTF">2011-04-24T15:16:21Z</dcterms:created>
  <dcterms:modified xsi:type="dcterms:W3CDTF">2011-04-24T15:28:25Z</dcterms:modified>
</cp:coreProperties>
</file>